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</p:sldIdLst>
  <p:sldSz cx="12192000" cy="6858000"/>
  <p:notesSz cx="6858000" cy="9144000"/>
  <p:photoAlbum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Werner" userId="436dd512dc23c89b" providerId="LiveId" clId="{E00D1606-3795-4FE3-AB9C-9B71F2C37B68}"/>
    <pc:docChg chg="custSel modSld">
      <pc:chgData name="Michael Werner" userId="436dd512dc23c89b" providerId="LiveId" clId="{E00D1606-3795-4FE3-AB9C-9B71F2C37B68}" dt="2025-05-23T07:05:50.941" v="13" actId="962"/>
      <pc:docMkLst>
        <pc:docMk/>
      </pc:docMkLst>
      <pc:sldChg chg="setBg">
        <pc:chgData name="Michael Werner" userId="436dd512dc23c89b" providerId="LiveId" clId="{E00D1606-3795-4FE3-AB9C-9B71F2C37B68}" dt="2025-05-23T06:58:03.789" v="1"/>
        <pc:sldMkLst>
          <pc:docMk/>
          <pc:sldMk cId="2065109575" sldId="257"/>
        </pc:sldMkLst>
      </pc:sldChg>
      <pc:sldChg chg="setBg">
        <pc:chgData name="Michael Werner" userId="436dd512dc23c89b" providerId="LiveId" clId="{E00D1606-3795-4FE3-AB9C-9B71F2C37B68}" dt="2025-05-23T06:58:03.789" v="1"/>
        <pc:sldMkLst>
          <pc:docMk/>
          <pc:sldMk cId="3383176077" sldId="258"/>
        </pc:sldMkLst>
      </pc:sldChg>
      <pc:sldChg chg="setBg">
        <pc:chgData name="Michael Werner" userId="436dd512dc23c89b" providerId="LiveId" clId="{E00D1606-3795-4FE3-AB9C-9B71F2C37B68}" dt="2025-05-23T06:58:03.789" v="1"/>
        <pc:sldMkLst>
          <pc:docMk/>
          <pc:sldMk cId="784179168" sldId="259"/>
        </pc:sldMkLst>
      </pc:sldChg>
      <pc:sldChg chg="setBg">
        <pc:chgData name="Michael Werner" userId="436dd512dc23c89b" providerId="LiveId" clId="{E00D1606-3795-4FE3-AB9C-9B71F2C37B68}" dt="2025-05-23T06:58:03.789" v="1"/>
        <pc:sldMkLst>
          <pc:docMk/>
          <pc:sldMk cId="3936724197" sldId="260"/>
        </pc:sldMkLst>
      </pc:sldChg>
      <pc:sldChg chg="setBg">
        <pc:chgData name="Michael Werner" userId="436dd512dc23c89b" providerId="LiveId" clId="{E00D1606-3795-4FE3-AB9C-9B71F2C37B68}" dt="2025-05-23T06:58:03.789" v="1"/>
        <pc:sldMkLst>
          <pc:docMk/>
          <pc:sldMk cId="1398614583" sldId="261"/>
        </pc:sldMkLst>
      </pc:sldChg>
      <pc:sldChg chg="setBg">
        <pc:chgData name="Michael Werner" userId="436dd512dc23c89b" providerId="LiveId" clId="{E00D1606-3795-4FE3-AB9C-9B71F2C37B68}" dt="2025-05-23T06:58:03.789" v="1"/>
        <pc:sldMkLst>
          <pc:docMk/>
          <pc:sldMk cId="4139570688" sldId="262"/>
        </pc:sldMkLst>
      </pc:sldChg>
      <pc:sldChg chg="setBg">
        <pc:chgData name="Michael Werner" userId="436dd512dc23c89b" providerId="LiveId" clId="{E00D1606-3795-4FE3-AB9C-9B71F2C37B68}" dt="2025-05-23T06:58:03.789" v="1"/>
        <pc:sldMkLst>
          <pc:docMk/>
          <pc:sldMk cId="1809767893" sldId="263"/>
        </pc:sldMkLst>
      </pc:sldChg>
      <pc:sldChg chg="setBg">
        <pc:chgData name="Michael Werner" userId="436dd512dc23c89b" providerId="LiveId" clId="{E00D1606-3795-4FE3-AB9C-9B71F2C37B68}" dt="2025-05-23T06:58:03.789" v="1"/>
        <pc:sldMkLst>
          <pc:docMk/>
          <pc:sldMk cId="2685976735" sldId="264"/>
        </pc:sldMkLst>
      </pc:sldChg>
      <pc:sldChg chg="setBg">
        <pc:chgData name="Michael Werner" userId="436dd512dc23c89b" providerId="LiveId" clId="{E00D1606-3795-4FE3-AB9C-9B71F2C37B68}" dt="2025-05-23T06:58:03.789" v="1"/>
        <pc:sldMkLst>
          <pc:docMk/>
          <pc:sldMk cId="119830673" sldId="265"/>
        </pc:sldMkLst>
      </pc:sldChg>
      <pc:sldChg chg="setBg">
        <pc:chgData name="Michael Werner" userId="436dd512dc23c89b" providerId="LiveId" clId="{E00D1606-3795-4FE3-AB9C-9B71F2C37B68}" dt="2025-05-23T06:58:03.789" v="1"/>
        <pc:sldMkLst>
          <pc:docMk/>
          <pc:sldMk cId="1241136714" sldId="266"/>
        </pc:sldMkLst>
      </pc:sldChg>
      <pc:sldChg chg="setBg">
        <pc:chgData name="Michael Werner" userId="436dd512dc23c89b" providerId="LiveId" clId="{E00D1606-3795-4FE3-AB9C-9B71F2C37B68}" dt="2025-05-23T06:58:03.789" v="1"/>
        <pc:sldMkLst>
          <pc:docMk/>
          <pc:sldMk cId="3533167057" sldId="267"/>
        </pc:sldMkLst>
      </pc:sldChg>
      <pc:sldChg chg="setBg">
        <pc:chgData name="Michael Werner" userId="436dd512dc23c89b" providerId="LiveId" clId="{E00D1606-3795-4FE3-AB9C-9B71F2C37B68}" dt="2025-05-23T06:58:03.789" v="1"/>
        <pc:sldMkLst>
          <pc:docMk/>
          <pc:sldMk cId="766159936" sldId="268"/>
        </pc:sldMkLst>
      </pc:sldChg>
      <pc:sldChg chg="modSp mod setBg">
        <pc:chgData name="Michael Werner" userId="436dd512dc23c89b" providerId="LiveId" clId="{E00D1606-3795-4FE3-AB9C-9B71F2C37B68}" dt="2025-05-23T06:59:19.117" v="3" actId="14100"/>
        <pc:sldMkLst>
          <pc:docMk/>
          <pc:sldMk cId="2528175240" sldId="269"/>
        </pc:sldMkLst>
        <pc:picChg chg="mod">
          <ac:chgData name="Michael Werner" userId="436dd512dc23c89b" providerId="LiveId" clId="{E00D1606-3795-4FE3-AB9C-9B71F2C37B68}" dt="2025-05-23T06:59:19.117" v="3" actId="14100"/>
          <ac:picMkLst>
            <pc:docMk/>
            <pc:sldMk cId="2528175240" sldId="269"/>
            <ac:picMk id="3" creationId="{95C97E77-9227-DB0F-3E5D-87F082C243FA}"/>
          </ac:picMkLst>
        </pc:picChg>
      </pc:sldChg>
      <pc:sldChg chg="setBg">
        <pc:chgData name="Michael Werner" userId="436dd512dc23c89b" providerId="LiveId" clId="{E00D1606-3795-4FE3-AB9C-9B71F2C37B68}" dt="2025-05-23T06:58:03.789" v="1"/>
        <pc:sldMkLst>
          <pc:docMk/>
          <pc:sldMk cId="3301726745" sldId="270"/>
        </pc:sldMkLst>
      </pc:sldChg>
      <pc:sldChg chg="setBg">
        <pc:chgData name="Michael Werner" userId="436dd512dc23c89b" providerId="LiveId" clId="{E00D1606-3795-4FE3-AB9C-9B71F2C37B68}" dt="2025-05-23T06:58:03.789" v="1"/>
        <pc:sldMkLst>
          <pc:docMk/>
          <pc:sldMk cId="3511408133" sldId="271"/>
        </pc:sldMkLst>
      </pc:sldChg>
      <pc:sldChg chg="setBg">
        <pc:chgData name="Michael Werner" userId="436dd512dc23c89b" providerId="LiveId" clId="{E00D1606-3795-4FE3-AB9C-9B71F2C37B68}" dt="2025-05-23T06:58:03.789" v="1"/>
        <pc:sldMkLst>
          <pc:docMk/>
          <pc:sldMk cId="3649494843" sldId="272"/>
        </pc:sldMkLst>
      </pc:sldChg>
      <pc:sldChg chg="setBg">
        <pc:chgData name="Michael Werner" userId="436dd512dc23c89b" providerId="LiveId" clId="{E00D1606-3795-4FE3-AB9C-9B71F2C37B68}" dt="2025-05-23T06:58:03.789" v="1"/>
        <pc:sldMkLst>
          <pc:docMk/>
          <pc:sldMk cId="4159850001" sldId="273"/>
        </pc:sldMkLst>
      </pc:sldChg>
      <pc:sldChg chg="setBg">
        <pc:chgData name="Michael Werner" userId="436dd512dc23c89b" providerId="LiveId" clId="{E00D1606-3795-4FE3-AB9C-9B71F2C37B68}" dt="2025-05-23T06:58:03.789" v="1"/>
        <pc:sldMkLst>
          <pc:docMk/>
          <pc:sldMk cId="4123434820" sldId="274"/>
        </pc:sldMkLst>
      </pc:sldChg>
      <pc:sldChg chg="setBg">
        <pc:chgData name="Michael Werner" userId="436dd512dc23c89b" providerId="LiveId" clId="{E00D1606-3795-4FE3-AB9C-9B71F2C37B68}" dt="2025-05-23T06:58:03.789" v="1"/>
        <pc:sldMkLst>
          <pc:docMk/>
          <pc:sldMk cId="4049400302" sldId="275"/>
        </pc:sldMkLst>
      </pc:sldChg>
      <pc:sldChg chg="addSp delSp modSp mod setBg">
        <pc:chgData name="Michael Werner" userId="436dd512dc23c89b" providerId="LiveId" clId="{E00D1606-3795-4FE3-AB9C-9B71F2C37B68}" dt="2025-05-23T07:05:50.941" v="13" actId="962"/>
        <pc:sldMkLst>
          <pc:docMk/>
          <pc:sldMk cId="532828710" sldId="276"/>
        </pc:sldMkLst>
        <pc:picChg chg="del">
          <ac:chgData name="Michael Werner" userId="436dd512dc23c89b" providerId="LiveId" clId="{E00D1606-3795-4FE3-AB9C-9B71F2C37B68}" dt="2025-05-23T07:05:29.729" v="8" actId="478"/>
          <ac:picMkLst>
            <pc:docMk/>
            <pc:sldMk cId="532828710" sldId="276"/>
            <ac:picMk id="3" creationId="{12047C3D-C730-99B5-28A4-709AE6B623CD}"/>
          </ac:picMkLst>
        </pc:picChg>
        <pc:picChg chg="add del mod">
          <ac:chgData name="Michael Werner" userId="436dd512dc23c89b" providerId="LiveId" clId="{E00D1606-3795-4FE3-AB9C-9B71F2C37B68}" dt="2025-05-23T07:05:39.719" v="10" actId="478"/>
          <ac:picMkLst>
            <pc:docMk/>
            <pc:sldMk cId="532828710" sldId="276"/>
            <ac:picMk id="5" creationId="{273352EE-37B8-219E-D70D-5CABA3913F27}"/>
          </ac:picMkLst>
        </pc:picChg>
        <pc:picChg chg="add mod">
          <ac:chgData name="Michael Werner" userId="436dd512dc23c89b" providerId="LiveId" clId="{E00D1606-3795-4FE3-AB9C-9B71F2C37B68}" dt="2025-05-23T07:05:50.941" v="13" actId="962"/>
          <ac:picMkLst>
            <pc:docMk/>
            <pc:sldMk cId="532828710" sldId="276"/>
            <ac:picMk id="7" creationId="{15C69B8A-9F79-293C-08BF-00DDDECCE2A8}"/>
          </ac:picMkLst>
        </pc:picChg>
      </pc:sldChg>
      <pc:sldChg chg="setBg">
        <pc:chgData name="Michael Werner" userId="436dd512dc23c89b" providerId="LiveId" clId="{E00D1606-3795-4FE3-AB9C-9B71F2C37B68}" dt="2025-05-23T06:58:03.789" v="1"/>
        <pc:sldMkLst>
          <pc:docMk/>
          <pc:sldMk cId="3633238997" sldId="277"/>
        </pc:sldMkLst>
      </pc:sldChg>
      <pc:sldChg chg="setBg">
        <pc:chgData name="Michael Werner" userId="436dd512dc23c89b" providerId="LiveId" clId="{E00D1606-3795-4FE3-AB9C-9B71F2C37B68}" dt="2025-05-23T06:58:03.789" v="1"/>
        <pc:sldMkLst>
          <pc:docMk/>
          <pc:sldMk cId="1011871648" sldId="278"/>
        </pc:sldMkLst>
      </pc:sldChg>
      <pc:sldChg chg="setBg">
        <pc:chgData name="Michael Werner" userId="436dd512dc23c89b" providerId="LiveId" clId="{E00D1606-3795-4FE3-AB9C-9B71F2C37B68}" dt="2025-05-23T06:58:03.789" v="1"/>
        <pc:sldMkLst>
          <pc:docMk/>
          <pc:sldMk cId="4258126969" sldId="279"/>
        </pc:sldMkLst>
      </pc:sldChg>
      <pc:sldChg chg="setBg">
        <pc:chgData name="Michael Werner" userId="436dd512dc23c89b" providerId="LiveId" clId="{E00D1606-3795-4FE3-AB9C-9B71F2C37B68}" dt="2025-05-23T06:58:03.789" v="1"/>
        <pc:sldMkLst>
          <pc:docMk/>
          <pc:sldMk cId="3097773131" sldId="280"/>
        </pc:sldMkLst>
      </pc:sldChg>
      <pc:sldChg chg="setBg">
        <pc:chgData name="Michael Werner" userId="436dd512dc23c89b" providerId="LiveId" clId="{E00D1606-3795-4FE3-AB9C-9B71F2C37B68}" dt="2025-05-23T06:58:03.789" v="1"/>
        <pc:sldMkLst>
          <pc:docMk/>
          <pc:sldMk cId="2682714199" sldId="281"/>
        </pc:sldMkLst>
      </pc:sldChg>
      <pc:sldChg chg="setBg">
        <pc:chgData name="Michael Werner" userId="436dd512dc23c89b" providerId="LiveId" clId="{E00D1606-3795-4FE3-AB9C-9B71F2C37B68}" dt="2025-05-23T06:58:03.789" v="1"/>
        <pc:sldMkLst>
          <pc:docMk/>
          <pc:sldMk cId="1319656444" sldId="282"/>
        </pc:sldMkLst>
      </pc:sldChg>
      <pc:sldChg chg="setBg">
        <pc:chgData name="Michael Werner" userId="436dd512dc23c89b" providerId="LiveId" clId="{E00D1606-3795-4FE3-AB9C-9B71F2C37B68}" dt="2025-05-23T06:58:03.789" v="1"/>
        <pc:sldMkLst>
          <pc:docMk/>
          <pc:sldMk cId="1044041690" sldId="283"/>
        </pc:sldMkLst>
      </pc:sldChg>
      <pc:sldChg chg="setBg">
        <pc:chgData name="Michael Werner" userId="436dd512dc23c89b" providerId="LiveId" clId="{E00D1606-3795-4FE3-AB9C-9B71F2C37B68}" dt="2025-05-23T06:58:03.789" v="1"/>
        <pc:sldMkLst>
          <pc:docMk/>
          <pc:sldMk cId="3551607420" sldId="284"/>
        </pc:sldMkLst>
      </pc:sldChg>
      <pc:sldChg chg="setBg">
        <pc:chgData name="Michael Werner" userId="436dd512dc23c89b" providerId="LiveId" clId="{E00D1606-3795-4FE3-AB9C-9B71F2C37B68}" dt="2025-05-23T06:58:03.789" v="1"/>
        <pc:sldMkLst>
          <pc:docMk/>
          <pc:sldMk cId="3171111445" sldId="285"/>
        </pc:sldMkLst>
      </pc:sldChg>
      <pc:sldChg chg="setBg">
        <pc:chgData name="Michael Werner" userId="436dd512dc23c89b" providerId="LiveId" clId="{E00D1606-3795-4FE3-AB9C-9B71F2C37B68}" dt="2025-05-23T06:58:03.789" v="1"/>
        <pc:sldMkLst>
          <pc:docMk/>
          <pc:sldMk cId="699910733" sldId="286"/>
        </pc:sldMkLst>
      </pc:sldChg>
      <pc:sldChg chg="setBg">
        <pc:chgData name="Michael Werner" userId="436dd512dc23c89b" providerId="LiveId" clId="{E00D1606-3795-4FE3-AB9C-9B71F2C37B68}" dt="2025-05-23T06:58:03.789" v="1"/>
        <pc:sldMkLst>
          <pc:docMk/>
          <pc:sldMk cId="1598425177" sldId="287"/>
        </pc:sldMkLst>
      </pc:sldChg>
      <pc:sldChg chg="setBg">
        <pc:chgData name="Michael Werner" userId="436dd512dc23c89b" providerId="LiveId" clId="{E00D1606-3795-4FE3-AB9C-9B71F2C37B68}" dt="2025-05-23T06:58:03.789" v="1"/>
        <pc:sldMkLst>
          <pc:docMk/>
          <pc:sldMk cId="1567769396" sldId="288"/>
        </pc:sldMkLst>
      </pc:sldChg>
      <pc:sldChg chg="setBg">
        <pc:chgData name="Michael Werner" userId="436dd512dc23c89b" providerId="LiveId" clId="{E00D1606-3795-4FE3-AB9C-9B71F2C37B68}" dt="2025-05-23T06:58:03.789" v="1"/>
        <pc:sldMkLst>
          <pc:docMk/>
          <pc:sldMk cId="3762312159" sldId="289"/>
        </pc:sldMkLst>
      </pc:sldChg>
      <pc:sldChg chg="setBg">
        <pc:chgData name="Michael Werner" userId="436dd512dc23c89b" providerId="LiveId" clId="{E00D1606-3795-4FE3-AB9C-9B71F2C37B68}" dt="2025-05-23T06:58:03.789" v="1"/>
        <pc:sldMkLst>
          <pc:docMk/>
          <pc:sldMk cId="3000314927" sldId="290"/>
        </pc:sldMkLst>
      </pc:sldChg>
      <pc:sldChg chg="setBg">
        <pc:chgData name="Michael Werner" userId="436dd512dc23c89b" providerId="LiveId" clId="{E00D1606-3795-4FE3-AB9C-9B71F2C37B68}" dt="2025-05-23T06:58:03.789" v="1"/>
        <pc:sldMkLst>
          <pc:docMk/>
          <pc:sldMk cId="2027497953" sldId="291"/>
        </pc:sldMkLst>
      </pc:sldChg>
      <pc:sldChg chg="setBg">
        <pc:chgData name="Michael Werner" userId="436dd512dc23c89b" providerId="LiveId" clId="{E00D1606-3795-4FE3-AB9C-9B71F2C37B68}" dt="2025-05-23T06:58:03.789" v="1"/>
        <pc:sldMkLst>
          <pc:docMk/>
          <pc:sldMk cId="4169390177" sldId="292"/>
        </pc:sldMkLst>
      </pc:sldChg>
      <pc:sldChg chg="setBg">
        <pc:chgData name="Michael Werner" userId="436dd512dc23c89b" providerId="LiveId" clId="{E00D1606-3795-4FE3-AB9C-9B71F2C37B68}" dt="2025-05-23T06:58:03.789" v="1"/>
        <pc:sldMkLst>
          <pc:docMk/>
          <pc:sldMk cId="1171224104" sldId="293"/>
        </pc:sldMkLst>
      </pc:sldChg>
      <pc:sldChg chg="setBg">
        <pc:chgData name="Michael Werner" userId="436dd512dc23c89b" providerId="LiveId" clId="{E00D1606-3795-4FE3-AB9C-9B71F2C37B68}" dt="2025-05-23T06:58:03.789" v="1"/>
        <pc:sldMkLst>
          <pc:docMk/>
          <pc:sldMk cId="4093293957" sldId="294"/>
        </pc:sldMkLst>
      </pc:sldChg>
      <pc:sldChg chg="setBg">
        <pc:chgData name="Michael Werner" userId="436dd512dc23c89b" providerId="LiveId" clId="{E00D1606-3795-4FE3-AB9C-9B71F2C37B68}" dt="2025-05-23T06:58:03.789" v="1"/>
        <pc:sldMkLst>
          <pc:docMk/>
          <pc:sldMk cId="3259427786" sldId="295"/>
        </pc:sldMkLst>
      </pc:sldChg>
      <pc:sldChg chg="setBg">
        <pc:chgData name="Michael Werner" userId="436dd512dc23c89b" providerId="LiveId" clId="{E00D1606-3795-4FE3-AB9C-9B71F2C37B68}" dt="2025-05-23T06:58:03.789" v="1"/>
        <pc:sldMkLst>
          <pc:docMk/>
          <pc:sldMk cId="2659303522" sldId="296"/>
        </pc:sldMkLst>
      </pc:sldChg>
      <pc:sldChg chg="setBg">
        <pc:chgData name="Michael Werner" userId="436dd512dc23c89b" providerId="LiveId" clId="{E00D1606-3795-4FE3-AB9C-9B71F2C37B68}" dt="2025-05-23T06:58:03.789" v="1"/>
        <pc:sldMkLst>
          <pc:docMk/>
          <pc:sldMk cId="821457710" sldId="297"/>
        </pc:sldMkLst>
      </pc:sldChg>
      <pc:sldChg chg="setBg">
        <pc:chgData name="Michael Werner" userId="436dd512dc23c89b" providerId="LiveId" clId="{E00D1606-3795-4FE3-AB9C-9B71F2C37B68}" dt="2025-05-23T06:58:03.789" v="1"/>
        <pc:sldMkLst>
          <pc:docMk/>
          <pc:sldMk cId="359876609" sldId="298"/>
        </pc:sldMkLst>
      </pc:sldChg>
      <pc:sldChg chg="setBg">
        <pc:chgData name="Michael Werner" userId="436dd512dc23c89b" providerId="LiveId" clId="{E00D1606-3795-4FE3-AB9C-9B71F2C37B68}" dt="2025-05-23T06:58:03.789" v="1"/>
        <pc:sldMkLst>
          <pc:docMk/>
          <pc:sldMk cId="1160236854" sldId="299"/>
        </pc:sldMkLst>
      </pc:sldChg>
      <pc:sldChg chg="setBg">
        <pc:chgData name="Michael Werner" userId="436dd512dc23c89b" providerId="LiveId" clId="{E00D1606-3795-4FE3-AB9C-9B71F2C37B68}" dt="2025-05-23T06:58:03.789" v="1"/>
        <pc:sldMkLst>
          <pc:docMk/>
          <pc:sldMk cId="818952973" sldId="300"/>
        </pc:sldMkLst>
      </pc:sldChg>
      <pc:sldChg chg="setBg">
        <pc:chgData name="Michael Werner" userId="436dd512dc23c89b" providerId="LiveId" clId="{E00D1606-3795-4FE3-AB9C-9B71F2C37B68}" dt="2025-05-23T06:58:03.789" v="1"/>
        <pc:sldMkLst>
          <pc:docMk/>
          <pc:sldMk cId="1402491599" sldId="30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BEEDFE-EA80-52CC-841F-187B50C98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F223EA8-DB20-68DC-BD52-88D28ACD4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900B795-7B64-6881-B61D-3E78B99B0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08100-7635-400A-92C6-2D92600580A4}" type="datetimeFigureOut">
              <a:rPr lang="de-DE" smtClean="0"/>
              <a:t>23.05.2025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74EBE2-4439-4B34-4889-655C3271A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8AE952-5A02-9444-63D7-343DA221F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A39D-352C-4D24-8D92-4406E8D607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5773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540726-7C9C-6C3C-B11D-1CE7FD3C1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2E85189-7C48-8883-D084-C12F0582C6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4D1B282-65BE-BE52-58FE-133D39288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08100-7635-400A-92C6-2D92600580A4}" type="datetimeFigureOut">
              <a:rPr lang="de-DE" smtClean="0"/>
              <a:t>23.05.2025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E125D21-C366-21B8-C8F7-F8C53B152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B8649E3-1C54-78A2-E28F-4A5697F3D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A39D-352C-4D24-8D92-4406E8D607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0368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E9E8ED1-78DF-D312-4A23-51F8602C5F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52281F5-E97C-895C-53B5-EBB986651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3D6FA6-782A-113C-B263-A9AB5DFC9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08100-7635-400A-92C6-2D92600580A4}" type="datetimeFigureOut">
              <a:rPr lang="de-DE" smtClean="0"/>
              <a:t>23.05.2025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B11D03D-C8C6-6670-39B1-F3F350A0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6DB1FA-E506-1E51-6CA0-F5F96D2E6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A39D-352C-4D24-8D92-4406E8D607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1048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DFB5CF-0FB4-AABA-89A6-AFA5A88A9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90AAF5-E3F3-1920-880D-76DD63C6E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9CFC08-53D1-42D5-A9F7-19B4F7899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08100-7635-400A-92C6-2D92600580A4}" type="datetimeFigureOut">
              <a:rPr lang="de-DE" smtClean="0"/>
              <a:t>23.05.2025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AE44CB1-B790-DFC5-59B0-33BFB9B54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3C00B02-A3AA-6D54-3E69-7C525CE9A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A39D-352C-4D24-8D92-4406E8D607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4275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CC09CD-6242-7EC4-7AEA-F9F169561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D82F756-0F87-F68D-9D90-4221058DB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01608A-3C7C-32E1-2E85-FD4E09137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08100-7635-400A-92C6-2D92600580A4}" type="datetimeFigureOut">
              <a:rPr lang="de-DE" smtClean="0"/>
              <a:t>23.05.2025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D7AFD1D-311C-2F66-000A-75821BC78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8AF536-AF7C-E5B9-858D-5DCD8B534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A39D-352C-4D24-8D92-4406E8D607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3036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0F17F0-4AA4-0DE7-6ECC-311FFAEE9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F60C91-5696-783F-DBEF-E70BE86D66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AA72B2F-2AEE-3507-0187-4A27386B79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913DC07-59F6-0298-A020-FB355ED59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08100-7635-400A-92C6-2D92600580A4}" type="datetimeFigureOut">
              <a:rPr lang="de-DE" smtClean="0"/>
              <a:t>23.05.2025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85E5CD3-D498-FB17-C08E-4F8D88123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722AAC3-C6C0-037B-16B7-16EA974D8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A39D-352C-4D24-8D92-4406E8D607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409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F08E0C-2F26-4B7E-3B8C-E6A3F2C97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328DAFD-C77D-6693-EF70-C701BAA9C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88B8AC3-7BC4-22A3-7517-6CDB5B4DE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AF3321-96ED-C652-FCFD-94D723FD5F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1589A24-7FED-D020-F6B2-BB339B70EC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FB2A9DF-6932-C9C0-1C80-042FC5DCB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08100-7635-400A-92C6-2D92600580A4}" type="datetimeFigureOut">
              <a:rPr lang="de-DE" smtClean="0"/>
              <a:t>23.05.2025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CD0D1CA-5249-7961-80C6-CA548265F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9A9F5E2-DE29-1ACA-9A1E-586064E3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A39D-352C-4D24-8D92-4406E8D607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1314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C00AD8-ED34-0D19-CFCF-F28B90E77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8B36F2D-67E3-5300-D381-3A0E98BF5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08100-7635-400A-92C6-2D92600580A4}" type="datetimeFigureOut">
              <a:rPr lang="de-DE" smtClean="0"/>
              <a:t>23.05.2025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33C6308-2807-F495-873D-432934D15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355545E-FAAE-9C50-A1CC-28E5B2D8B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A39D-352C-4D24-8D92-4406E8D607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742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9B9DD89-1645-0499-F7D2-6BD8BD51C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08100-7635-400A-92C6-2D92600580A4}" type="datetimeFigureOut">
              <a:rPr lang="de-DE" smtClean="0"/>
              <a:t>23.05.2025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98B1543-E512-8623-E3A0-DEB91381F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EBFF0BA-E9C2-CFEE-B03F-790E65674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A39D-352C-4D24-8D92-4406E8D607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7583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8CD483-B70A-76D7-CEAD-A7963002A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A9910B1-4A1E-90AC-DA7C-DF2480F82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5E98D19-051C-A742-B6BC-630A897E6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462FC1E-5815-16E6-7652-89E74D5F0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08100-7635-400A-92C6-2D92600580A4}" type="datetimeFigureOut">
              <a:rPr lang="de-DE" smtClean="0"/>
              <a:t>23.05.2025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633D2EF-E5F2-566D-42FD-F5BB6D357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A5802D7-F2D2-5C9C-2F4C-46617F0ED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A39D-352C-4D24-8D92-4406E8D607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9919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8FAB08-0A3D-B49E-1557-C96CB5E1E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B8EC644-A464-391A-7B3B-8AC2B8340F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089980C-AE79-C3C5-21A5-2491543F3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E20ABA9-E407-B99A-34F2-94987700E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08100-7635-400A-92C6-2D92600580A4}" type="datetimeFigureOut">
              <a:rPr lang="de-DE" smtClean="0"/>
              <a:t>23.05.2025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9EBC561-DCDF-1DA2-88BA-8F4E8CE36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085F8A9-5B59-EB62-1534-5FB8C0E58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A39D-352C-4D24-8D92-4406E8D607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1541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1D67715-FD55-A2F3-DA36-549DE0E6A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5A3C64-82D2-14E1-080F-2707975FA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090E011-D64E-86D7-E01F-E48EC332AE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A08100-7635-400A-92C6-2D92600580A4}" type="datetimeFigureOut">
              <a:rPr lang="de-DE" smtClean="0"/>
              <a:t>23.05.2025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C175960-1C2D-48F0-6AA0-C90B2D59C9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C56A80-2D89-6035-A1CC-79429CF7D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08A39D-352C-4D24-8D92-4406E8D607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00946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Vorlagen Präsentation_Seite_01">
            <a:extLst>
              <a:ext uri="{FF2B5EF4-FFF2-40B4-BE49-F238E27FC236}">
                <a16:creationId xmlns:a16="http://schemas.microsoft.com/office/drawing/2014/main" id="{0BD563D3-25FC-24BE-D1D8-30EBFA72D2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109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Vorlagen Präsentation_Seite_10">
            <a:extLst>
              <a:ext uri="{FF2B5EF4-FFF2-40B4-BE49-F238E27FC236}">
                <a16:creationId xmlns:a16="http://schemas.microsoft.com/office/drawing/2014/main" id="{CB17D41C-4F7E-A943-9FC0-93B76C7EA8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136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Vorlagen Präsentation_Seite_11">
            <a:extLst>
              <a:ext uri="{FF2B5EF4-FFF2-40B4-BE49-F238E27FC236}">
                <a16:creationId xmlns:a16="http://schemas.microsoft.com/office/drawing/2014/main" id="{612A19BB-35C9-E031-9E98-AF349E66D6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67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Vorlagen Präsentation_Seite_12a">
            <a:extLst>
              <a:ext uri="{FF2B5EF4-FFF2-40B4-BE49-F238E27FC236}">
                <a16:creationId xmlns:a16="http://schemas.microsoft.com/office/drawing/2014/main" id="{DACD34C0-9CF5-F61F-3BD7-CA94546138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159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Vorlagen Präsentation_Seite_12b">
            <a:extLst>
              <a:ext uri="{FF2B5EF4-FFF2-40B4-BE49-F238E27FC236}">
                <a16:creationId xmlns:a16="http://schemas.microsoft.com/office/drawing/2014/main" id="{95C97E77-9227-DB0F-3E5D-87F082C243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75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Vorlagen Präsentation_Seite_13">
            <a:extLst>
              <a:ext uri="{FF2B5EF4-FFF2-40B4-BE49-F238E27FC236}">
                <a16:creationId xmlns:a16="http://schemas.microsoft.com/office/drawing/2014/main" id="{D260F77A-1DD3-A1BA-D2EC-CB69FDB179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26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Vorlagen Präsentation_Seite_14">
            <a:extLst>
              <a:ext uri="{FF2B5EF4-FFF2-40B4-BE49-F238E27FC236}">
                <a16:creationId xmlns:a16="http://schemas.microsoft.com/office/drawing/2014/main" id="{882DE62E-F010-992F-2B67-4F7432441C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408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Vorlagen Präsentation_Seite_15">
            <a:extLst>
              <a:ext uri="{FF2B5EF4-FFF2-40B4-BE49-F238E27FC236}">
                <a16:creationId xmlns:a16="http://schemas.microsoft.com/office/drawing/2014/main" id="{DC3A0CC9-B0FA-88E6-3772-5526629161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94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Vorlagen Präsentation_Seite_16">
            <a:extLst>
              <a:ext uri="{FF2B5EF4-FFF2-40B4-BE49-F238E27FC236}">
                <a16:creationId xmlns:a16="http://schemas.microsoft.com/office/drawing/2014/main" id="{BF2DD5EB-CC07-595C-3DB5-9E1A7568E4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850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Vorlagen Präsentation_Seite_17">
            <a:extLst>
              <a:ext uri="{FF2B5EF4-FFF2-40B4-BE49-F238E27FC236}">
                <a16:creationId xmlns:a16="http://schemas.microsoft.com/office/drawing/2014/main" id="{DBB5D2DB-68A4-7799-5A50-B3C97671A5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34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Vorlagen Präsentation_Seite_18">
            <a:extLst>
              <a:ext uri="{FF2B5EF4-FFF2-40B4-BE49-F238E27FC236}">
                <a16:creationId xmlns:a16="http://schemas.microsoft.com/office/drawing/2014/main" id="{F2D5B9CC-863A-3C63-7A28-477B48A821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400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Vorlagen Präsentation_Seite_02">
            <a:extLst>
              <a:ext uri="{FF2B5EF4-FFF2-40B4-BE49-F238E27FC236}">
                <a16:creationId xmlns:a16="http://schemas.microsoft.com/office/drawing/2014/main" id="{5DD7EE4B-5B32-338E-39F6-88414C30B4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76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Text, Screenshot, Schrift enthält.&#10;&#10;KI-generierte Inhalte können fehlerhaft sein.">
            <a:extLst>
              <a:ext uri="{FF2B5EF4-FFF2-40B4-BE49-F238E27FC236}">
                <a16:creationId xmlns:a16="http://schemas.microsoft.com/office/drawing/2014/main" id="{15C69B8A-9F79-293C-08BF-00DDDECCE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88" y="0"/>
            <a:ext cx="9698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28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Vorlagen Präsentation_Seite_20">
            <a:extLst>
              <a:ext uri="{FF2B5EF4-FFF2-40B4-BE49-F238E27FC236}">
                <a16:creationId xmlns:a16="http://schemas.microsoft.com/office/drawing/2014/main" id="{7F6B1ED0-7194-4F5E-2ED6-6565A788AE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38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Vorlagen Präsentation_Seite_21">
            <a:extLst>
              <a:ext uri="{FF2B5EF4-FFF2-40B4-BE49-F238E27FC236}">
                <a16:creationId xmlns:a16="http://schemas.microsoft.com/office/drawing/2014/main" id="{C9635AA4-DAD0-A8B5-AB45-FAB4EF6B8A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71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Vorlagen Präsentation_Seite_22">
            <a:extLst>
              <a:ext uri="{FF2B5EF4-FFF2-40B4-BE49-F238E27FC236}">
                <a16:creationId xmlns:a16="http://schemas.microsoft.com/office/drawing/2014/main" id="{0C35057B-730A-B0B9-D393-928074CEA5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126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Vorlagen Präsentation_Seite_23">
            <a:extLst>
              <a:ext uri="{FF2B5EF4-FFF2-40B4-BE49-F238E27FC236}">
                <a16:creationId xmlns:a16="http://schemas.microsoft.com/office/drawing/2014/main" id="{80EC0FC0-03F2-159C-A126-250A589339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73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Vorlagen Präsentation_Seite_24">
            <a:extLst>
              <a:ext uri="{FF2B5EF4-FFF2-40B4-BE49-F238E27FC236}">
                <a16:creationId xmlns:a16="http://schemas.microsoft.com/office/drawing/2014/main" id="{2640AD4E-40D2-947E-840E-F51E7C44C2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5" y="0"/>
            <a:ext cx="9696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7141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Vorlagen Präsentation_Seite_25">
            <a:extLst>
              <a:ext uri="{FF2B5EF4-FFF2-40B4-BE49-F238E27FC236}">
                <a16:creationId xmlns:a16="http://schemas.microsoft.com/office/drawing/2014/main" id="{5ED99A5F-2FD3-2A6D-C11C-94E0D32041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5" y="0"/>
            <a:ext cx="9696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564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Vorlagen Präsentation_Seite_26">
            <a:extLst>
              <a:ext uri="{FF2B5EF4-FFF2-40B4-BE49-F238E27FC236}">
                <a16:creationId xmlns:a16="http://schemas.microsoft.com/office/drawing/2014/main" id="{2E7CFD27-5EC0-E968-2D01-277A4FBBA7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5" y="0"/>
            <a:ext cx="9696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416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Vorlagen Präsentation_Seite_27">
            <a:extLst>
              <a:ext uri="{FF2B5EF4-FFF2-40B4-BE49-F238E27FC236}">
                <a16:creationId xmlns:a16="http://schemas.microsoft.com/office/drawing/2014/main" id="{92F23D56-FA84-2005-537F-0CE8A2B2B6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5" y="0"/>
            <a:ext cx="9696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6074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Vorlagen Präsentation_Seite_28">
            <a:extLst>
              <a:ext uri="{FF2B5EF4-FFF2-40B4-BE49-F238E27FC236}">
                <a16:creationId xmlns:a16="http://schemas.microsoft.com/office/drawing/2014/main" id="{4EE24BC4-3A5E-5DF2-912A-BC788A62E6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5" y="0"/>
            <a:ext cx="9696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111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Vorlagen Präsentation_Seite_03">
            <a:extLst>
              <a:ext uri="{FF2B5EF4-FFF2-40B4-BE49-F238E27FC236}">
                <a16:creationId xmlns:a16="http://schemas.microsoft.com/office/drawing/2014/main" id="{EB3CA5CF-7D01-C788-D812-9DB5A7B97C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791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Vorlagen Präsentation_Seite_29">
            <a:extLst>
              <a:ext uri="{FF2B5EF4-FFF2-40B4-BE49-F238E27FC236}">
                <a16:creationId xmlns:a16="http://schemas.microsoft.com/office/drawing/2014/main" id="{64401416-E516-F3B7-4029-2D0908DD0B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107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Vorlagen Präsentation_Seite_30">
            <a:extLst>
              <a:ext uri="{FF2B5EF4-FFF2-40B4-BE49-F238E27FC236}">
                <a16:creationId xmlns:a16="http://schemas.microsoft.com/office/drawing/2014/main" id="{D7DC4EB9-0CA4-F606-9FE9-37FC3DC387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251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Vorlagen Präsentation_Seite_31">
            <a:extLst>
              <a:ext uri="{FF2B5EF4-FFF2-40B4-BE49-F238E27FC236}">
                <a16:creationId xmlns:a16="http://schemas.microsoft.com/office/drawing/2014/main" id="{330EAFBF-E934-273E-C86A-9C8FC72F7B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693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Vorlagen Präsentation_Seite_32">
            <a:extLst>
              <a:ext uri="{FF2B5EF4-FFF2-40B4-BE49-F238E27FC236}">
                <a16:creationId xmlns:a16="http://schemas.microsoft.com/office/drawing/2014/main" id="{472E5B0D-C5B2-09FA-C461-D7949102C2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121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Vorlagen Präsentation_Seite_33">
            <a:extLst>
              <a:ext uri="{FF2B5EF4-FFF2-40B4-BE49-F238E27FC236}">
                <a16:creationId xmlns:a16="http://schemas.microsoft.com/office/drawing/2014/main" id="{114A69B2-CB05-492B-333B-510E2F612D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3149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Vorlagen Präsentation_Seite_34">
            <a:extLst>
              <a:ext uri="{FF2B5EF4-FFF2-40B4-BE49-F238E27FC236}">
                <a16:creationId xmlns:a16="http://schemas.microsoft.com/office/drawing/2014/main" id="{6D32F6D2-9F27-DD39-E1D2-A68CCD4C32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979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Vorlagen Präsentation_Seite_35">
            <a:extLst>
              <a:ext uri="{FF2B5EF4-FFF2-40B4-BE49-F238E27FC236}">
                <a16:creationId xmlns:a16="http://schemas.microsoft.com/office/drawing/2014/main" id="{230F5BD8-A2EC-E9F4-183B-B135F372EA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3901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Vorlagen Präsentation_Seite_36">
            <a:extLst>
              <a:ext uri="{FF2B5EF4-FFF2-40B4-BE49-F238E27FC236}">
                <a16:creationId xmlns:a16="http://schemas.microsoft.com/office/drawing/2014/main" id="{EBC07294-52AC-C5D0-4458-0CB0BF5040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241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Vorlagen Präsentation_Seite_37">
            <a:extLst>
              <a:ext uri="{FF2B5EF4-FFF2-40B4-BE49-F238E27FC236}">
                <a16:creationId xmlns:a16="http://schemas.microsoft.com/office/drawing/2014/main" id="{F04027AD-3DB1-AE5E-0436-B01FA81086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939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Vorlagen Präsentation_Seite_38">
            <a:extLst>
              <a:ext uri="{FF2B5EF4-FFF2-40B4-BE49-F238E27FC236}">
                <a16:creationId xmlns:a16="http://schemas.microsoft.com/office/drawing/2014/main" id="{2A1BCDA1-3158-84AF-0AA3-E9659249FE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27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Vorlagen Präsentation_Seite_04">
            <a:extLst>
              <a:ext uri="{FF2B5EF4-FFF2-40B4-BE49-F238E27FC236}">
                <a16:creationId xmlns:a16="http://schemas.microsoft.com/office/drawing/2014/main" id="{BBEBED59-6FCD-4281-D64D-E9A985A0E5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7241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Vorlagen Präsentation_Seite_39">
            <a:extLst>
              <a:ext uri="{FF2B5EF4-FFF2-40B4-BE49-F238E27FC236}">
                <a16:creationId xmlns:a16="http://schemas.microsoft.com/office/drawing/2014/main" id="{84CF3A7B-CCB6-414B-891A-CD0FED5C94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035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Vorlagen Präsentation_Seite_40">
            <a:extLst>
              <a:ext uri="{FF2B5EF4-FFF2-40B4-BE49-F238E27FC236}">
                <a16:creationId xmlns:a16="http://schemas.microsoft.com/office/drawing/2014/main" id="{E7AC5755-323F-FB60-9932-3C0757FC74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0"/>
            <a:ext cx="9701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4577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Vorlagen Präsentation_Seite_41">
            <a:extLst>
              <a:ext uri="{FF2B5EF4-FFF2-40B4-BE49-F238E27FC236}">
                <a16:creationId xmlns:a16="http://schemas.microsoft.com/office/drawing/2014/main" id="{C3789F49-9FD3-4D29-DFEE-C2D9B78004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766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Vorlagen Präsentation_Seite_42">
            <a:extLst>
              <a:ext uri="{FF2B5EF4-FFF2-40B4-BE49-F238E27FC236}">
                <a16:creationId xmlns:a16="http://schemas.microsoft.com/office/drawing/2014/main" id="{0440541C-FBFA-F3F0-CFAF-6A2D3D3A9B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2368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Vorlagen Präsentation_Seite_43">
            <a:extLst>
              <a:ext uri="{FF2B5EF4-FFF2-40B4-BE49-F238E27FC236}">
                <a16:creationId xmlns:a16="http://schemas.microsoft.com/office/drawing/2014/main" id="{AA348CB0-6EEA-22D1-D447-5D0E132CFB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9529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Vorlagen Präsentation_Seite_44">
            <a:extLst>
              <a:ext uri="{FF2B5EF4-FFF2-40B4-BE49-F238E27FC236}">
                <a16:creationId xmlns:a16="http://schemas.microsoft.com/office/drawing/2014/main" id="{5095EA93-0314-C3EF-D9FC-367E67E832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491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Vorlagen Präsentation_Seite_05">
            <a:extLst>
              <a:ext uri="{FF2B5EF4-FFF2-40B4-BE49-F238E27FC236}">
                <a16:creationId xmlns:a16="http://schemas.microsoft.com/office/drawing/2014/main" id="{AA9ABA18-9A97-82A6-A134-FF97C5199C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14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Vorlagen Präsentation_Seite_06">
            <a:extLst>
              <a:ext uri="{FF2B5EF4-FFF2-40B4-BE49-F238E27FC236}">
                <a16:creationId xmlns:a16="http://schemas.microsoft.com/office/drawing/2014/main" id="{6A15582A-7796-8713-430D-4C07B353AB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570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Vorlagen Präsentation_Seite_07">
            <a:extLst>
              <a:ext uri="{FF2B5EF4-FFF2-40B4-BE49-F238E27FC236}">
                <a16:creationId xmlns:a16="http://schemas.microsoft.com/office/drawing/2014/main" id="{6B8F186B-E5BA-1042-5701-64534B79B1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67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Vorlagen Präsentation_Seite_08">
            <a:extLst>
              <a:ext uri="{FF2B5EF4-FFF2-40B4-BE49-F238E27FC236}">
                <a16:creationId xmlns:a16="http://schemas.microsoft.com/office/drawing/2014/main" id="{0464D68E-CB3B-16BC-8972-F29BE2C251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76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Vorlagen Präsentation_Seite_09">
            <a:extLst>
              <a:ext uri="{FF2B5EF4-FFF2-40B4-BE49-F238E27FC236}">
                <a16:creationId xmlns:a16="http://schemas.microsoft.com/office/drawing/2014/main" id="{7D6C2AA3-7B55-FEA8-964A-62A6CEFB92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5" y="0"/>
            <a:ext cx="9696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0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45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45</vt:i4>
      </vt:variant>
    </vt:vector>
  </HeadingPairs>
  <TitlesOfParts>
    <vt:vector size="49" baseType="lpstr">
      <vt:lpstr>Aptos</vt:lpstr>
      <vt:lpstr>Aptos Display</vt:lpstr>
      <vt:lpstr>Arial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Werner</dc:creator>
  <cp:lastModifiedBy>Michael Werner</cp:lastModifiedBy>
  <cp:revision>1</cp:revision>
  <dcterms:created xsi:type="dcterms:W3CDTF">2025-05-23T06:56:30Z</dcterms:created>
  <dcterms:modified xsi:type="dcterms:W3CDTF">2025-05-23T07:06:05Z</dcterms:modified>
</cp:coreProperties>
</file>